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3" r:id="rId5"/>
    <p:sldId id="265" r:id="rId6"/>
    <p:sldId id="266" r:id="rId7"/>
    <p:sldId id="272" r:id="rId8"/>
    <p:sldId id="267" r:id="rId9"/>
    <p:sldId id="268" r:id="rId10"/>
    <p:sldId id="262" r:id="rId11"/>
    <p:sldId id="259" r:id="rId12"/>
    <p:sldId id="271" r:id="rId13"/>
    <p:sldId id="27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5"/>
  </p:normalViewPr>
  <p:slideViewPr>
    <p:cSldViewPr snapToGrid="0" snapToObjects="1">
      <p:cViewPr varScale="1"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5646CF-08BF-4886-AD60-111D3CADF27A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12C219-3C19-4FCE-A92E-E9248EF9CF59}">
      <dgm:prSet/>
      <dgm:spPr/>
      <dgm:t>
        <a:bodyPr/>
        <a:lstStyle/>
        <a:p>
          <a:r>
            <a:rPr lang="en-US" dirty="0"/>
            <a:t>Parts I used in my project</a:t>
          </a:r>
        </a:p>
      </dgm:t>
    </dgm:pt>
    <dgm:pt modelId="{F0C0A4C7-704A-4B24-BB3B-A95151BF50CB}" type="parTrans" cxnId="{93F7F01A-12CF-4C2B-B7D9-35A32F9DF9CF}">
      <dgm:prSet/>
      <dgm:spPr/>
      <dgm:t>
        <a:bodyPr/>
        <a:lstStyle/>
        <a:p>
          <a:endParaRPr lang="en-US"/>
        </a:p>
      </dgm:t>
    </dgm:pt>
    <dgm:pt modelId="{F348AFF5-E06F-4A0B-9BB6-F314744DBDED}" type="sibTrans" cxnId="{93F7F01A-12CF-4C2B-B7D9-35A32F9DF9CF}">
      <dgm:prSet/>
      <dgm:spPr/>
      <dgm:t>
        <a:bodyPr/>
        <a:lstStyle/>
        <a:p>
          <a:endParaRPr lang="en-US"/>
        </a:p>
      </dgm:t>
    </dgm:pt>
    <dgm:pt modelId="{F7157053-DFBB-4AEF-B873-30CC4D784718}">
      <dgm:prSet/>
      <dgm:spPr/>
      <dgm:t>
        <a:bodyPr/>
        <a:lstStyle/>
        <a:p>
          <a:r>
            <a:rPr lang="en-US" dirty="0"/>
            <a:t>Use of Virtual pins </a:t>
          </a:r>
        </a:p>
      </dgm:t>
    </dgm:pt>
    <dgm:pt modelId="{779EF10E-69B2-40FC-84FC-49931322ADF9}" type="parTrans" cxnId="{C81755B3-ECFD-48E3-8444-71375F94234F}">
      <dgm:prSet/>
      <dgm:spPr/>
      <dgm:t>
        <a:bodyPr/>
        <a:lstStyle/>
        <a:p>
          <a:endParaRPr lang="en-US"/>
        </a:p>
      </dgm:t>
    </dgm:pt>
    <dgm:pt modelId="{BF32EB9E-CE57-4A9B-940D-4F34AFA4C1A4}" type="sibTrans" cxnId="{C81755B3-ECFD-48E3-8444-71375F94234F}">
      <dgm:prSet/>
      <dgm:spPr/>
      <dgm:t>
        <a:bodyPr/>
        <a:lstStyle/>
        <a:p>
          <a:endParaRPr lang="en-US"/>
        </a:p>
      </dgm:t>
    </dgm:pt>
    <dgm:pt modelId="{03A522AC-4EFB-A542-A5E0-C1A183205BAA}">
      <dgm:prSet/>
      <dgm:spPr/>
      <dgm:t>
        <a:bodyPr/>
        <a:lstStyle/>
        <a:p>
          <a:r>
            <a:rPr lang="en-US" dirty="0"/>
            <a:t>Why I picked these parts?</a:t>
          </a:r>
        </a:p>
      </dgm:t>
    </dgm:pt>
    <dgm:pt modelId="{9CA07C43-25C1-3141-BCCB-60BB341A7AC5}" type="parTrans" cxnId="{782D78B7-7A46-CE40-B1A2-1BC78B90BA59}">
      <dgm:prSet/>
      <dgm:spPr/>
      <dgm:t>
        <a:bodyPr/>
        <a:lstStyle/>
        <a:p>
          <a:endParaRPr lang="en-GB"/>
        </a:p>
      </dgm:t>
    </dgm:pt>
    <dgm:pt modelId="{C4BA714B-3784-444E-89C2-FB56201081A3}" type="sibTrans" cxnId="{782D78B7-7A46-CE40-B1A2-1BC78B90BA59}">
      <dgm:prSet/>
      <dgm:spPr/>
      <dgm:t>
        <a:bodyPr/>
        <a:lstStyle/>
        <a:p>
          <a:endParaRPr lang="en-US"/>
        </a:p>
      </dgm:t>
    </dgm:pt>
    <dgm:pt modelId="{B9CA0609-2D73-1A45-9B91-4FD045B18705}">
      <dgm:prSet/>
      <dgm:spPr/>
      <dgm:t>
        <a:bodyPr/>
        <a:lstStyle/>
        <a:p>
          <a:r>
            <a:rPr lang="en-US"/>
            <a:t>Project Features</a:t>
          </a:r>
        </a:p>
      </dgm:t>
    </dgm:pt>
    <dgm:pt modelId="{1B010F37-2D8C-544D-AB3B-A22FC765B7B4}" type="parTrans" cxnId="{64EF5B1D-D34A-FF4D-9C40-22BD5853E459}">
      <dgm:prSet/>
      <dgm:spPr/>
      <dgm:t>
        <a:bodyPr/>
        <a:lstStyle/>
        <a:p>
          <a:endParaRPr lang="en-GB"/>
        </a:p>
      </dgm:t>
    </dgm:pt>
    <dgm:pt modelId="{DBABA8E0-ADA6-DD41-8305-E7AAC02E4989}" type="sibTrans" cxnId="{64EF5B1D-D34A-FF4D-9C40-22BD5853E459}">
      <dgm:prSet/>
      <dgm:spPr/>
      <dgm:t>
        <a:bodyPr/>
        <a:lstStyle/>
        <a:p>
          <a:endParaRPr lang="en-US"/>
        </a:p>
      </dgm:t>
    </dgm:pt>
    <dgm:pt modelId="{A4D35BFE-8AA8-0D42-AA97-11C1D172B889}">
      <dgm:prSet/>
      <dgm:spPr/>
      <dgm:t>
        <a:bodyPr/>
        <a:lstStyle/>
        <a:p>
          <a:r>
            <a:rPr lang="en-US" dirty="0"/>
            <a:t>Control servo motor using Blynk App</a:t>
          </a:r>
        </a:p>
      </dgm:t>
    </dgm:pt>
    <dgm:pt modelId="{A47F3252-A082-394F-8A46-5A4559104712}" type="parTrans" cxnId="{F31AD749-7AA3-C54F-BF97-747EE96880A4}">
      <dgm:prSet/>
      <dgm:spPr/>
      <dgm:t>
        <a:bodyPr/>
        <a:lstStyle/>
        <a:p>
          <a:endParaRPr lang="en-GB"/>
        </a:p>
      </dgm:t>
    </dgm:pt>
    <dgm:pt modelId="{1FE1FF53-2358-1046-9480-1A5D764499C2}" type="sibTrans" cxnId="{F31AD749-7AA3-C54F-BF97-747EE96880A4}">
      <dgm:prSet/>
      <dgm:spPr/>
      <dgm:t>
        <a:bodyPr/>
        <a:lstStyle/>
        <a:p>
          <a:endParaRPr lang="en-US"/>
        </a:p>
      </dgm:t>
    </dgm:pt>
    <dgm:pt modelId="{84EDA5E1-39D8-5644-A0A3-74F957C52B24}">
      <dgm:prSet/>
      <dgm:spPr/>
      <dgm:t>
        <a:bodyPr/>
        <a:lstStyle/>
        <a:p>
          <a:r>
            <a:rPr lang="en-US" dirty="0"/>
            <a:t>Motion sensor</a:t>
          </a:r>
        </a:p>
      </dgm:t>
    </dgm:pt>
    <dgm:pt modelId="{783F7B64-F57F-F242-8019-5240EE41D4F1}" type="parTrans" cxnId="{7D16EE5B-DB43-6E49-B385-73FDB1974A6D}">
      <dgm:prSet/>
      <dgm:spPr/>
      <dgm:t>
        <a:bodyPr/>
        <a:lstStyle/>
        <a:p>
          <a:endParaRPr lang="en-GB"/>
        </a:p>
      </dgm:t>
    </dgm:pt>
    <dgm:pt modelId="{A966C503-6B78-5C4B-BC8F-226AEC6636F1}" type="sibTrans" cxnId="{7D16EE5B-DB43-6E49-B385-73FDB1974A6D}">
      <dgm:prSet/>
      <dgm:spPr/>
      <dgm:t>
        <a:bodyPr/>
        <a:lstStyle/>
        <a:p>
          <a:endParaRPr lang="en-US"/>
        </a:p>
      </dgm:t>
    </dgm:pt>
    <dgm:pt modelId="{A29C0D58-ADDB-914D-A029-BDE023A73E1F}">
      <dgm:prSet/>
      <dgm:spPr/>
      <dgm:t>
        <a:bodyPr/>
        <a:lstStyle/>
        <a:p>
          <a:r>
            <a:rPr lang="en-US" dirty="0"/>
            <a:t>Virtual LED </a:t>
          </a:r>
        </a:p>
      </dgm:t>
    </dgm:pt>
    <dgm:pt modelId="{61B492F1-781B-074A-8356-2AAAABA86D14}" type="parTrans" cxnId="{04417CE6-A2C9-8C44-AF65-B6FA26B16C74}">
      <dgm:prSet/>
      <dgm:spPr/>
      <dgm:t>
        <a:bodyPr/>
        <a:lstStyle/>
        <a:p>
          <a:endParaRPr lang="en-GB"/>
        </a:p>
      </dgm:t>
    </dgm:pt>
    <dgm:pt modelId="{E4346443-FE98-7D42-AE52-CDC154E6C441}" type="sibTrans" cxnId="{04417CE6-A2C9-8C44-AF65-B6FA26B16C74}">
      <dgm:prSet/>
      <dgm:spPr/>
      <dgm:t>
        <a:bodyPr/>
        <a:lstStyle/>
        <a:p>
          <a:endParaRPr lang="en-US"/>
        </a:p>
      </dgm:t>
    </dgm:pt>
    <dgm:pt modelId="{EC0CC437-E050-4F4E-9B74-A66D37422D4B}">
      <dgm:prSet/>
      <dgm:spPr/>
      <dgm:t>
        <a:bodyPr/>
        <a:lstStyle/>
        <a:p>
          <a:r>
            <a:rPr lang="en-US"/>
            <a:t>Future Ideas</a:t>
          </a:r>
        </a:p>
      </dgm:t>
    </dgm:pt>
    <dgm:pt modelId="{287095D6-79FA-124C-B34C-CCD78DBA756C}" type="parTrans" cxnId="{77EDA7FA-8E7B-B143-B44E-9F6CE6F6C19A}">
      <dgm:prSet/>
      <dgm:spPr/>
      <dgm:t>
        <a:bodyPr/>
        <a:lstStyle/>
        <a:p>
          <a:endParaRPr lang="en-GB"/>
        </a:p>
      </dgm:t>
    </dgm:pt>
    <dgm:pt modelId="{83A7325E-9907-E148-9757-E0335FC0CDDA}" type="sibTrans" cxnId="{77EDA7FA-8E7B-B143-B44E-9F6CE6F6C19A}">
      <dgm:prSet/>
      <dgm:spPr/>
      <dgm:t>
        <a:bodyPr/>
        <a:lstStyle/>
        <a:p>
          <a:endParaRPr lang="en-US"/>
        </a:p>
      </dgm:t>
    </dgm:pt>
    <dgm:pt modelId="{BB75F663-4BFB-4444-8C89-B1B6FB24D396}">
      <dgm:prSet/>
      <dgm:spPr/>
      <dgm:t>
        <a:bodyPr/>
        <a:lstStyle/>
        <a:p>
          <a:r>
            <a:rPr lang="en-US"/>
            <a:t>Summary</a:t>
          </a:r>
        </a:p>
      </dgm:t>
    </dgm:pt>
    <dgm:pt modelId="{03F59306-80F0-4943-8F7C-A17EA3837A1A}" type="parTrans" cxnId="{4788D311-9A96-3E4E-9931-45BCFD62BED2}">
      <dgm:prSet/>
      <dgm:spPr/>
      <dgm:t>
        <a:bodyPr/>
        <a:lstStyle/>
        <a:p>
          <a:endParaRPr lang="en-GB"/>
        </a:p>
      </dgm:t>
    </dgm:pt>
    <dgm:pt modelId="{E2D923F8-0641-8049-8DA6-F434CA276F40}" type="sibTrans" cxnId="{4788D311-9A96-3E4E-9931-45BCFD62BED2}">
      <dgm:prSet/>
      <dgm:spPr/>
      <dgm:t>
        <a:bodyPr/>
        <a:lstStyle/>
        <a:p>
          <a:endParaRPr lang="en-US"/>
        </a:p>
      </dgm:t>
    </dgm:pt>
    <dgm:pt modelId="{993D5675-A42D-5B4B-9142-F1EEFC2D356A}" type="pres">
      <dgm:prSet presAssocID="{065646CF-08BF-4886-AD60-111D3CADF27A}" presName="vert0" presStyleCnt="0">
        <dgm:presLayoutVars>
          <dgm:dir/>
          <dgm:animOne val="branch"/>
          <dgm:animLvl val="lvl"/>
        </dgm:presLayoutVars>
      </dgm:prSet>
      <dgm:spPr/>
    </dgm:pt>
    <dgm:pt modelId="{439514AA-4586-7343-9622-7351FB13BF6A}" type="pres">
      <dgm:prSet presAssocID="{9412C219-3C19-4FCE-A92E-E9248EF9CF59}" presName="thickLine" presStyleLbl="alignNode1" presStyleIdx="0" presStyleCnt="9"/>
      <dgm:spPr/>
    </dgm:pt>
    <dgm:pt modelId="{551C0B6E-303A-6E4C-9AA1-00F21BD70E94}" type="pres">
      <dgm:prSet presAssocID="{9412C219-3C19-4FCE-A92E-E9248EF9CF59}" presName="horz1" presStyleCnt="0"/>
      <dgm:spPr/>
    </dgm:pt>
    <dgm:pt modelId="{BD1CF252-5D03-4048-8897-47278592432B}" type="pres">
      <dgm:prSet presAssocID="{9412C219-3C19-4FCE-A92E-E9248EF9CF59}" presName="tx1" presStyleLbl="revTx" presStyleIdx="0" presStyleCnt="9"/>
      <dgm:spPr/>
    </dgm:pt>
    <dgm:pt modelId="{88C40DB6-2274-1D4F-B83E-DB8F0749729B}" type="pres">
      <dgm:prSet presAssocID="{9412C219-3C19-4FCE-A92E-E9248EF9CF59}" presName="vert1" presStyleCnt="0"/>
      <dgm:spPr/>
    </dgm:pt>
    <dgm:pt modelId="{BBEDE9AE-D883-AB48-9415-829849986F09}" type="pres">
      <dgm:prSet presAssocID="{03A522AC-4EFB-A542-A5E0-C1A183205BAA}" presName="thickLine" presStyleLbl="alignNode1" presStyleIdx="1" presStyleCnt="9"/>
      <dgm:spPr/>
    </dgm:pt>
    <dgm:pt modelId="{8BF416D2-DB70-B44C-9532-D61595FEE236}" type="pres">
      <dgm:prSet presAssocID="{03A522AC-4EFB-A542-A5E0-C1A183205BAA}" presName="horz1" presStyleCnt="0"/>
      <dgm:spPr/>
    </dgm:pt>
    <dgm:pt modelId="{CBC17AD5-CCFA-4140-9EF5-4B3071F1D08D}" type="pres">
      <dgm:prSet presAssocID="{03A522AC-4EFB-A542-A5E0-C1A183205BAA}" presName="tx1" presStyleLbl="revTx" presStyleIdx="1" presStyleCnt="9"/>
      <dgm:spPr/>
    </dgm:pt>
    <dgm:pt modelId="{7E00D2BF-34A4-CC4E-9B11-B0D67EED99D6}" type="pres">
      <dgm:prSet presAssocID="{03A522AC-4EFB-A542-A5E0-C1A183205BAA}" presName="vert1" presStyleCnt="0"/>
      <dgm:spPr/>
    </dgm:pt>
    <dgm:pt modelId="{275E0F26-88D8-B04B-B3BA-460303459E7A}" type="pres">
      <dgm:prSet presAssocID="{B9CA0609-2D73-1A45-9B91-4FD045B18705}" presName="thickLine" presStyleLbl="alignNode1" presStyleIdx="2" presStyleCnt="9"/>
      <dgm:spPr/>
    </dgm:pt>
    <dgm:pt modelId="{8E2BF648-A422-234E-9B46-CCD14D7B770B}" type="pres">
      <dgm:prSet presAssocID="{B9CA0609-2D73-1A45-9B91-4FD045B18705}" presName="horz1" presStyleCnt="0"/>
      <dgm:spPr/>
    </dgm:pt>
    <dgm:pt modelId="{0CADC17F-7E91-7C47-9B53-062810122041}" type="pres">
      <dgm:prSet presAssocID="{B9CA0609-2D73-1A45-9B91-4FD045B18705}" presName="tx1" presStyleLbl="revTx" presStyleIdx="2" presStyleCnt="9"/>
      <dgm:spPr/>
    </dgm:pt>
    <dgm:pt modelId="{7B0092B0-C2CA-434C-A969-1015A26FCC1A}" type="pres">
      <dgm:prSet presAssocID="{B9CA0609-2D73-1A45-9B91-4FD045B18705}" presName="vert1" presStyleCnt="0"/>
      <dgm:spPr/>
    </dgm:pt>
    <dgm:pt modelId="{A9F870F9-D257-B140-90EA-08633B97E65B}" type="pres">
      <dgm:prSet presAssocID="{A4D35BFE-8AA8-0D42-AA97-11C1D172B889}" presName="thickLine" presStyleLbl="alignNode1" presStyleIdx="3" presStyleCnt="9"/>
      <dgm:spPr/>
    </dgm:pt>
    <dgm:pt modelId="{7F7D6722-DCCD-F04D-8CEB-423A582D389B}" type="pres">
      <dgm:prSet presAssocID="{A4D35BFE-8AA8-0D42-AA97-11C1D172B889}" presName="horz1" presStyleCnt="0"/>
      <dgm:spPr/>
    </dgm:pt>
    <dgm:pt modelId="{7392A578-0AFD-0F46-91D8-B3ACA5459477}" type="pres">
      <dgm:prSet presAssocID="{A4D35BFE-8AA8-0D42-AA97-11C1D172B889}" presName="tx1" presStyleLbl="revTx" presStyleIdx="3" presStyleCnt="9"/>
      <dgm:spPr/>
    </dgm:pt>
    <dgm:pt modelId="{D777BB9B-389C-2D48-8810-6EB50E6CB8AD}" type="pres">
      <dgm:prSet presAssocID="{A4D35BFE-8AA8-0D42-AA97-11C1D172B889}" presName="vert1" presStyleCnt="0"/>
      <dgm:spPr/>
    </dgm:pt>
    <dgm:pt modelId="{436A2941-D84A-3348-9432-35BFD06B60A7}" type="pres">
      <dgm:prSet presAssocID="{F7157053-DFBB-4AEF-B873-30CC4D784718}" presName="thickLine" presStyleLbl="alignNode1" presStyleIdx="4" presStyleCnt="9"/>
      <dgm:spPr/>
    </dgm:pt>
    <dgm:pt modelId="{021C9009-A05C-3446-8669-D6AAD01DE4E3}" type="pres">
      <dgm:prSet presAssocID="{F7157053-DFBB-4AEF-B873-30CC4D784718}" presName="horz1" presStyleCnt="0"/>
      <dgm:spPr/>
    </dgm:pt>
    <dgm:pt modelId="{113B0175-9202-FB4C-8197-12B323A517D1}" type="pres">
      <dgm:prSet presAssocID="{F7157053-DFBB-4AEF-B873-30CC4D784718}" presName="tx1" presStyleLbl="revTx" presStyleIdx="4" presStyleCnt="9"/>
      <dgm:spPr/>
    </dgm:pt>
    <dgm:pt modelId="{E369135E-C398-824B-81DF-C47F30E1805B}" type="pres">
      <dgm:prSet presAssocID="{F7157053-DFBB-4AEF-B873-30CC4D784718}" presName="vert1" presStyleCnt="0"/>
      <dgm:spPr/>
    </dgm:pt>
    <dgm:pt modelId="{3B3CD20C-B382-194F-84AE-A316403B936D}" type="pres">
      <dgm:prSet presAssocID="{84EDA5E1-39D8-5644-A0A3-74F957C52B24}" presName="thickLine" presStyleLbl="alignNode1" presStyleIdx="5" presStyleCnt="9"/>
      <dgm:spPr/>
    </dgm:pt>
    <dgm:pt modelId="{0101E727-63A7-A243-9278-7450516BE5DD}" type="pres">
      <dgm:prSet presAssocID="{84EDA5E1-39D8-5644-A0A3-74F957C52B24}" presName="horz1" presStyleCnt="0"/>
      <dgm:spPr/>
    </dgm:pt>
    <dgm:pt modelId="{30B39808-6092-7C44-A0F1-2BD878C2E255}" type="pres">
      <dgm:prSet presAssocID="{84EDA5E1-39D8-5644-A0A3-74F957C52B24}" presName="tx1" presStyleLbl="revTx" presStyleIdx="5" presStyleCnt="9"/>
      <dgm:spPr/>
    </dgm:pt>
    <dgm:pt modelId="{27EC4238-6D42-0F45-A8F0-D789C07542D3}" type="pres">
      <dgm:prSet presAssocID="{84EDA5E1-39D8-5644-A0A3-74F957C52B24}" presName="vert1" presStyleCnt="0"/>
      <dgm:spPr/>
    </dgm:pt>
    <dgm:pt modelId="{38142F67-89E1-2B4A-9C3F-516D8691DB2B}" type="pres">
      <dgm:prSet presAssocID="{A29C0D58-ADDB-914D-A029-BDE023A73E1F}" presName="thickLine" presStyleLbl="alignNode1" presStyleIdx="6" presStyleCnt="9"/>
      <dgm:spPr/>
    </dgm:pt>
    <dgm:pt modelId="{009BBA64-40AE-3740-ABD4-D224722A9CCE}" type="pres">
      <dgm:prSet presAssocID="{A29C0D58-ADDB-914D-A029-BDE023A73E1F}" presName="horz1" presStyleCnt="0"/>
      <dgm:spPr/>
    </dgm:pt>
    <dgm:pt modelId="{75E5581F-DAAB-1B4C-8372-83695545F299}" type="pres">
      <dgm:prSet presAssocID="{A29C0D58-ADDB-914D-A029-BDE023A73E1F}" presName="tx1" presStyleLbl="revTx" presStyleIdx="6" presStyleCnt="9"/>
      <dgm:spPr/>
    </dgm:pt>
    <dgm:pt modelId="{8A5D2C30-4E2E-8248-81C9-1B10890A0A45}" type="pres">
      <dgm:prSet presAssocID="{A29C0D58-ADDB-914D-A029-BDE023A73E1F}" presName="vert1" presStyleCnt="0"/>
      <dgm:spPr/>
    </dgm:pt>
    <dgm:pt modelId="{6C3EDA67-32CB-1646-9701-0741B4A59F6A}" type="pres">
      <dgm:prSet presAssocID="{EC0CC437-E050-4F4E-9B74-A66D37422D4B}" presName="thickLine" presStyleLbl="alignNode1" presStyleIdx="7" presStyleCnt="9"/>
      <dgm:spPr/>
    </dgm:pt>
    <dgm:pt modelId="{6F1A62DB-C248-2943-A917-B46F01AF03FB}" type="pres">
      <dgm:prSet presAssocID="{EC0CC437-E050-4F4E-9B74-A66D37422D4B}" presName="horz1" presStyleCnt="0"/>
      <dgm:spPr/>
    </dgm:pt>
    <dgm:pt modelId="{0ABED10D-038A-B14C-A63C-4B38CE997F56}" type="pres">
      <dgm:prSet presAssocID="{EC0CC437-E050-4F4E-9B74-A66D37422D4B}" presName="tx1" presStyleLbl="revTx" presStyleIdx="7" presStyleCnt="9"/>
      <dgm:spPr/>
    </dgm:pt>
    <dgm:pt modelId="{1D210CE4-0544-364C-A816-C02517CB7E9D}" type="pres">
      <dgm:prSet presAssocID="{EC0CC437-E050-4F4E-9B74-A66D37422D4B}" presName="vert1" presStyleCnt="0"/>
      <dgm:spPr/>
    </dgm:pt>
    <dgm:pt modelId="{DC7B5366-FBF9-F343-A0E8-48D11EF75D3B}" type="pres">
      <dgm:prSet presAssocID="{BB75F663-4BFB-4444-8C89-B1B6FB24D396}" presName="thickLine" presStyleLbl="alignNode1" presStyleIdx="8" presStyleCnt="9"/>
      <dgm:spPr/>
    </dgm:pt>
    <dgm:pt modelId="{C5211E4F-3F9E-B845-B78B-ADC11B4C5B86}" type="pres">
      <dgm:prSet presAssocID="{BB75F663-4BFB-4444-8C89-B1B6FB24D396}" presName="horz1" presStyleCnt="0"/>
      <dgm:spPr/>
    </dgm:pt>
    <dgm:pt modelId="{5471138C-ED51-1648-9F3D-A3DDF27EE6AC}" type="pres">
      <dgm:prSet presAssocID="{BB75F663-4BFB-4444-8C89-B1B6FB24D396}" presName="tx1" presStyleLbl="revTx" presStyleIdx="8" presStyleCnt="9"/>
      <dgm:spPr/>
    </dgm:pt>
    <dgm:pt modelId="{37523A36-E616-FE45-B983-5B6A76E366E2}" type="pres">
      <dgm:prSet presAssocID="{BB75F663-4BFB-4444-8C89-B1B6FB24D396}" presName="vert1" presStyleCnt="0"/>
      <dgm:spPr/>
    </dgm:pt>
  </dgm:ptLst>
  <dgm:cxnLst>
    <dgm:cxn modelId="{163CDF0B-5370-4048-9072-3C639B12FE24}" type="presOf" srcId="{B9CA0609-2D73-1A45-9B91-4FD045B18705}" destId="{0CADC17F-7E91-7C47-9B53-062810122041}" srcOrd="0" destOrd="0" presId="urn:microsoft.com/office/officeart/2008/layout/LinedList"/>
    <dgm:cxn modelId="{4788D311-9A96-3E4E-9931-45BCFD62BED2}" srcId="{065646CF-08BF-4886-AD60-111D3CADF27A}" destId="{BB75F663-4BFB-4444-8C89-B1B6FB24D396}" srcOrd="8" destOrd="0" parTransId="{03F59306-80F0-4943-8F7C-A17EA3837A1A}" sibTransId="{E2D923F8-0641-8049-8DA6-F434CA276F40}"/>
    <dgm:cxn modelId="{A10DAF17-39FE-FA44-8653-91D0CC637A72}" type="presOf" srcId="{BB75F663-4BFB-4444-8C89-B1B6FB24D396}" destId="{5471138C-ED51-1648-9F3D-A3DDF27EE6AC}" srcOrd="0" destOrd="0" presId="urn:microsoft.com/office/officeart/2008/layout/LinedList"/>
    <dgm:cxn modelId="{93F7F01A-12CF-4C2B-B7D9-35A32F9DF9CF}" srcId="{065646CF-08BF-4886-AD60-111D3CADF27A}" destId="{9412C219-3C19-4FCE-A92E-E9248EF9CF59}" srcOrd="0" destOrd="0" parTransId="{F0C0A4C7-704A-4B24-BB3B-A95151BF50CB}" sibTransId="{F348AFF5-E06F-4A0B-9BB6-F314744DBDED}"/>
    <dgm:cxn modelId="{64EF5B1D-D34A-FF4D-9C40-22BD5853E459}" srcId="{065646CF-08BF-4886-AD60-111D3CADF27A}" destId="{B9CA0609-2D73-1A45-9B91-4FD045B18705}" srcOrd="2" destOrd="0" parTransId="{1B010F37-2D8C-544D-AB3B-A22FC765B7B4}" sibTransId="{DBABA8E0-ADA6-DD41-8305-E7AAC02E4989}"/>
    <dgm:cxn modelId="{32CB8835-29D4-4749-9FB3-E59D3B460553}" type="presOf" srcId="{065646CF-08BF-4886-AD60-111D3CADF27A}" destId="{993D5675-A42D-5B4B-9142-F1EEFC2D356A}" srcOrd="0" destOrd="0" presId="urn:microsoft.com/office/officeart/2008/layout/LinedList"/>
    <dgm:cxn modelId="{F31AD749-7AA3-C54F-BF97-747EE96880A4}" srcId="{065646CF-08BF-4886-AD60-111D3CADF27A}" destId="{A4D35BFE-8AA8-0D42-AA97-11C1D172B889}" srcOrd="3" destOrd="0" parTransId="{A47F3252-A082-394F-8A46-5A4559104712}" sibTransId="{1FE1FF53-2358-1046-9480-1A5D764499C2}"/>
    <dgm:cxn modelId="{7D16EE5B-DB43-6E49-B385-73FDB1974A6D}" srcId="{065646CF-08BF-4886-AD60-111D3CADF27A}" destId="{84EDA5E1-39D8-5644-A0A3-74F957C52B24}" srcOrd="5" destOrd="0" parTransId="{783F7B64-F57F-F242-8019-5240EE41D4F1}" sibTransId="{A966C503-6B78-5C4B-BC8F-226AEC6636F1}"/>
    <dgm:cxn modelId="{B5FEAC67-54BA-FA4C-B914-4ED709F5A193}" type="presOf" srcId="{F7157053-DFBB-4AEF-B873-30CC4D784718}" destId="{113B0175-9202-FB4C-8197-12B323A517D1}" srcOrd="0" destOrd="0" presId="urn:microsoft.com/office/officeart/2008/layout/LinedList"/>
    <dgm:cxn modelId="{3F735E80-426D-0247-BDC2-699AF8925359}" type="presOf" srcId="{03A522AC-4EFB-A542-A5E0-C1A183205BAA}" destId="{CBC17AD5-CCFA-4140-9EF5-4B3071F1D08D}" srcOrd="0" destOrd="0" presId="urn:microsoft.com/office/officeart/2008/layout/LinedList"/>
    <dgm:cxn modelId="{707C7283-818C-964A-B11B-2818A43D3574}" type="presOf" srcId="{A4D35BFE-8AA8-0D42-AA97-11C1D172B889}" destId="{7392A578-0AFD-0F46-91D8-B3ACA5459477}" srcOrd="0" destOrd="0" presId="urn:microsoft.com/office/officeart/2008/layout/LinedList"/>
    <dgm:cxn modelId="{511A1C9B-B423-F348-92DB-D268FBFECD01}" type="presOf" srcId="{EC0CC437-E050-4F4E-9B74-A66D37422D4B}" destId="{0ABED10D-038A-B14C-A63C-4B38CE997F56}" srcOrd="0" destOrd="0" presId="urn:microsoft.com/office/officeart/2008/layout/LinedList"/>
    <dgm:cxn modelId="{C81755B3-ECFD-48E3-8444-71375F94234F}" srcId="{065646CF-08BF-4886-AD60-111D3CADF27A}" destId="{F7157053-DFBB-4AEF-B873-30CC4D784718}" srcOrd="4" destOrd="0" parTransId="{779EF10E-69B2-40FC-84FC-49931322ADF9}" sibTransId="{BF32EB9E-CE57-4A9B-940D-4F34AFA4C1A4}"/>
    <dgm:cxn modelId="{782D78B7-7A46-CE40-B1A2-1BC78B90BA59}" srcId="{065646CF-08BF-4886-AD60-111D3CADF27A}" destId="{03A522AC-4EFB-A542-A5E0-C1A183205BAA}" srcOrd="1" destOrd="0" parTransId="{9CA07C43-25C1-3141-BCCB-60BB341A7AC5}" sibTransId="{C4BA714B-3784-444E-89C2-FB56201081A3}"/>
    <dgm:cxn modelId="{37A1F7B8-C59B-D94C-8AC2-CEB6E6BD1658}" type="presOf" srcId="{84EDA5E1-39D8-5644-A0A3-74F957C52B24}" destId="{30B39808-6092-7C44-A0F1-2BD878C2E255}" srcOrd="0" destOrd="0" presId="urn:microsoft.com/office/officeart/2008/layout/LinedList"/>
    <dgm:cxn modelId="{04417CE6-A2C9-8C44-AF65-B6FA26B16C74}" srcId="{065646CF-08BF-4886-AD60-111D3CADF27A}" destId="{A29C0D58-ADDB-914D-A029-BDE023A73E1F}" srcOrd="6" destOrd="0" parTransId="{61B492F1-781B-074A-8356-2AAAABA86D14}" sibTransId="{E4346443-FE98-7D42-AE52-CDC154E6C441}"/>
    <dgm:cxn modelId="{AD7304EA-CED7-914A-A66A-6D5F41BC8662}" type="presOf" srcId="{A29C0D58-ADDB-914D-A029-BDE023A73E1F}" destId="{75E5581F-DAAB-1B4C-8372-83695545F299}" srcOrd="0" destOrd="0" presId="urn:microsoft.com/office/officeart/2008/layout/LinedList"/>
    <dgm:cxn modelId="{C34532F1-5D82-4C4F-8EEA-AC38FD14B2BC}" type="presOf" srcId="{9412C219-3C19-4FCE-A92E-E9248EF9CF59}" destId="{BD1CF252-5D03-4048-8897-47278592432B}" srcOrd="0" destOrd="0" presId="urn:microsoft.com/office/officeart/2008/layout/LinedList"/>
    <dgm:cxn modelId="{77EDA7FA-8E7B-B143-B44E-9F6CE6F6C19A}" srcId="{065646CF-08BF-4886-AD60-111D3CADF27A}" destId="{EC0CC437-E050-4F4E-9B74-A66D37422D4B}" srcOrd="7" destOrd="0" parTransId="{287095D6-79FA-124C-B34C-CCD78DBA756C}" sibTransId="{83A7325E-9907-E148-9757-E0335FC0CDDA}"/>
    <dgm:cxn modelId="{80F561F7-2108-4648-98DB-61A92EA2537A}" type="presParOf" srcId="{993D5675-A42D-5B4B-9142-F1EEFC2D356A}" destId="{439514AA-4586-7343-9622-7351FB13BF6A}" srcOrd="0" destOrd="0" presId="urn:microsoft.com/office/officeart/2008/layout/LinedList"/>
    <dgm:cxn modelId="{A5B55F87-8BF5-B840-B1DD-BAD24CBD3282}" type="presParOf" srcId="{993D5675-A42D-5B4B-9142-F1EEFC2D356A}" destId="{551C0B6E-303A-6E4C-9AA1-00F21BD70E94}" srcOrd="1" destOrd="0" presId="urn:microsoft.com/office/officeart/2008/layout/LinedList"/>
    <dgm:cxn modelId="{E2669124-4FDD-804C-B832-0FB172761AD3}" type="presParOf" srcId="{551C0B6E-303A-6E4C-9AA1-00F21BD70E94}" destId="{BD1CF252-5D03-4048-8897-47278592432B}" srcOrd="0" destOrd="0" presId="urn:microsoft.com/office/officeart/2008/layout/LinedList"/>
    <dgm:cxn modelId="{B7B73BF3-CAAF-7649-A7A8-9A3A4CB3154F}" type="presParOf" srcId="{551C0B6E-303A-6E4C-9AA1-00F21BD70E94}" destId="{88C40DB6-2274-1D4F-B83E-DB8F0749729B}" srcOrd="1" destOrd="0" presId="urn:microsoft.com/office/officeart/2008/layout/LinedList"/>
    <dgm:cxn modelId="{68D5C301-A6A2-CF48-9F59-3A6F739443E4}" type="presParOf" srcId="{993D5675-A42D-5B4B-9142-F1EEFC2D356A}" destId="{BBEDE9AE-D883-AB48-9415-829849986F09}" srcOrd="2" destOrd="0" presId="urn:microsoft.com/office/officeart/2008/layout/LinedList"/>
    <dgm:cxn modelId="{876ED934-022A-BB44-9D97-C78E049D803E}" type="presParOf" srcId="{993D5675-A42D-5B4B-9142-F1EEFC2D356A}" destId="{8BF416D2-DB70-B44C-9532-D61595FEE236}" srcOrd="3" destOrd="0" presId="urn:microsoft.com/office/officeart/2008/layout/LinedList"/>
    <dgm:cxn modelId="{63F8E6F7-70C0-A944-98BB-7E8A49769017}" type="presParOf" srcId="{8BF416D2-DB70-B44C-9532-D61595FEE236}" destId="{CBC17AD5-CCFA-4140-9EF5-4B3071F1D08D}" srcOrd="0" destOrd="0" presId="urn:microsoft.com/office/officeart/2008/layout/LinedList"/>
    <dgm:cxn modelId="{D4994AAE-1E53-F245-ACEB-D0E1E3E26CAA}" type="presParOf" srcId="{8BF416D2-DB70-B44C-9532-D61595FEE236}" destId="{7E00D2BF-34A4-CC4E-9B11-B0D67EED99D6}" srcOrd="1" destOrd="0" presId="urn:microsoft.com/office/officeart/2008/layout/LinedList"/>
    <dgm:cxn modelId="{5E411AD1-7C73-D945-A908-2D60D6D76B03}" type="presParOf" srcId="{993D5675-A42D-5B4B-9142-F1EEFC2D356A}" destId="{275E0F26-88D8-B04B-B3BA-460303459E7A}" srcOrd="4" destOrd="0" presId="urn:microsoft.com/office/officeart/2008/layout/LinedList"/>
    <dgm:cxn modelId="{50566615-90BC-E14B-B063-F80FCB97758A}" type="presParOf" srcId="{993D5675-A42D-5B4B-9142-F1EEFC2D356A}" destId="{8E2BF648-A422-234E-9B46-CCD14D7B770B}" srcOrd="5" destOrd="0" presId="urn:microsoft.com/office/officeart/2008/layout/LinedList"/>
    <dgm:cxn modelId="{3B2EA050-2233-A147-A8CA-28132AF2DE74}" type="presParOf" srcId="{8E2BF648-A422-234E-9B46-CCD14D7B770B}" destId="{0CADC17F-7E91-7C47-9B53-062810122041}" srcOrd="0" destOrd="0" presId="urn:microsoft.com/office/officeart/2008/layout/LinedList"/>
    <dgm:cxn modelId="{7EA0F4D0-275A-DA45-84F0-4AB4660481EB}" type="presParOf" srcId="{8E2BF648-A422-234E-9B46-CCD14D7B770B}" destId="{7B0092B0-C2CA-434C-A969-1015A26FCC1A}" srcOrd="1" destOrd="0" presId="urn:microsoft.com/office/officeart/2008/layout/LinedList"/>
    <dgm:cxn modelId="{364F03FA-C5CB-AD4B-B4B0-8352E49974CA}" type="presParOf" srcId="{993D5675-A42D-5B4B-9142-F1EEFC2D356A}" destId="{A9F870F9-D257-B140-90EA-08633B97E65B}" srcOrd="6" destOrd="0" presId="urn:microsoft.com/office/officeart/2008/layout/LinedList"/>
    <dgm:cxn modelId="{84E3D948-27E4-6A4C-809C-43E493559C91}" type="presParOf" srcId="{993D5675-A42D-5B4B-9142-F1EEFC2D356A}" destId="{7F7D6722-DCCD-F04D-8CEB-423A582D389B}" srcOrd="7" destOrd="0" presId="urn:microsoft.com/office/officeart/2008/layout/LinedList"/>
    <dgm:cxn modelId="{FDB447C8-C880-F449-869B-2EC1928795A9}" type="presParOf" srcId="{7F7D6722-DCCD-F04D-8CEB-423A582D389B}" destId="{7392A578-0AFD-0F46-91D8-B3ACA5459477}" srcOrd="0" destOrd="0" presId="urn:microsoft.com/office/officeart/2008/layout/LinedList"/>
    <dgm:cxn modelId="{0D8AA275-40EC-EE44-82F8-8B5B1FBDF72A}" type="presParOf" srcId="{7F7D6722-DCCD-F04D-8CEB-423A582D389B}" destId="{D777BB9B-389C-2D48-8810-6EB50E6CB8AD}" srcOrd="1" destOrd="0" presId="urn:microsoft.com/office/officeart/2008/layout/LinedList"/>
    <dgm:cxn modelId="{44CAA6CB-973B-1C49-B018-207A66F9E5F7}" type="presParOf" srcId="{993D5675-A42D-5B4B-9142-F1EEFC2D356A}" destId="{436A2941-D84A-3348-9432-35BFD06B60A7}" srcOrd="8" destOrd="0" presId="urn:microsoft.com/office/officeart/2008/layout/LinedList"/>
    <dgm:cxn modelId="{A38BBE6D-64AA-F245-AD71-C573F86CA416}" type="presParOf" srcId="{993D5675-A42D-5B4B-9142-F1EEFC2D356A}" destId="{021C9009-A05C-3446-8669-D6AAD01DE4E3}" srcOrd="9" destOrd="0" presId="urn:microsoft.com/office/officeart/2008/layout/LinedList"/>
    <dgm:cxn modelId="{769633A9-73DA-2543-BCD3-72D7D3979D2D}" type="presParOf" srcId="{021C9009-A05C-3446-8669-D6AAD01DE4E3}" destId="{113B0175-9202-FB4C-8197-12B323A517D1}" srcOrd="0" destOrd="0" presId="urn:microsoft.com/office/officeart/2008/layout/LinedList"/>
    <dgm:cxn modelId="{9C6F7C28-BD8F-F544-9C08-349CDB6699B4}" type="presParOf" srcId="{021C9009-A05C-3446-8669-D6AAD01DE4E3}" destId="{E369135E-C398-824B-81DF-C47F30E1805B}" srcOrd="1" destOrd="0" presId="urn:microsoft.com/office/officeart/2008/layout/LinedList"/>
    <dgm:cxn modelId="{F8A832D8-5AED-2C45-A69C-AE0706E17365}" type="presParOf" srcId="{993D5675-A42D-5B4B-9142-F1EEFC2D356A}" destId="{3B3CD20C-B382-194F-84AE-A316403B936D}" srcOrd="10" destOrd="0" presId="urn:microsoft.com/office/officeart/2008/layout/LinedList"/>
    <dgm:cxn modelId="{B3B95F6C-5D7B-6444-9B5D-151B21B0790A}" type="presParOf" srcId="{993D5675-A42D-5B4B-9142-F1EEFC2D356A}" destId="{0101E727-63A7-A243-9278-7450516BE5DD}" srcOrd="11" destOrd="0" presId="urn:microsoft.com/office/officeart/2008/layout/LinedList"/>
    <dgm:cxn modelId="{793B2C5E-C4A0-5D41-9C37-E84C3396D21A}" type="presParOf" srcId="{0101E727-63A7-A243-9278-7450516BE5DD}" destId="{30B39808-6092-7C44-A0F1-2BD878C2E255}" srcOrd="0" destOrd="0" presId="urn:microsoft.com/office/officeart/2008/layout/LinedList"/>
    <dgm:cxn modelId="{D0BAC449-3047-E742-A56B-6E9153F1E6C6}" type="presParOf" srcId="{0101E727-63A7-A243-9278-7450516BE5DD}" destId="{27EC4238-6D42-0F45-A8F0-D789C07542D3}" srcOrd="1" destOrd="0" presId="urn:microsoft.com/office/officeart/2008/layout/LinedList"/>
    <dgm:cxn modelId="{EE9002D5-B4D7-6D43-9A01-E887115B989E}" type="presParOf" srcId="{993D5675-A42D-5B4B-9142-F1EEFC2D356A}" destId="{38142F67-89E1-2B4A-9C3F-516D8691DB2B}" srcOrd="12" destOrd="0" presId="urn:microsoft.com/office/officeart/2008/layout/LinedList"/>
    <dgm:cxn modelId="{2409FE8F-C06E-FF4C-AE3D-1705927F2E0A}" type="presParOf" srcId="{993D5675-A42D-5B4B-9142-F1EEFC2D356A}" destId="{009BBA64-40AE-3740-ABD4-D224722A9CCE}" srcOrd="13" destOrd="0" presId="urn:microsoft.com/office/officeart/2008/layout/LinedList"/>
    <dgm:cxn modelId="{FE9797F3-E388-2E46-86E5-B8FDA8CFC88C}" type="presParOf" srcId="{009BBA64-40AE-3740-ABD4-D224722A9CCE}" destId="{75E5581F-DAAB-1B4C-8372-83695545F299}" srcOrd="0" destOrd="0" presId="urn:microsoft.com/office/officeart/2008/layout/LinedList"/>
    <dgm:cxn modelId="{2AAB99C6-EE32-624D-A4F0-C3A4BEC9B2D0}" type="presParOf" srcId="{009BBA64-40AE-3740-ABD4-D224722A9CCE}" destId="{8A5D2C30-4E2E-8248-81C9-1B10890A0A45}" srcOrd="1" destOrd="0" presId="urn:microsoft.com/office/officeart/2008/layout/LinedList"/>
    <dgm:cxn modelId="{C6F7D5BE-DF4D-5D4C-8C8B-A8B8481458A1}" type="presParOf" srcId="{993D5675-A42D-5B4B-9142-F1EEFC2D356A}" destId="{6C3EDA67-32CB-1646-9701-0741B4A59F6A}" srcOrd="14" destOrd="0" presId="urn:microsoft.com/office/officeart/2008/layout/LinedList"/>
    <dgm:cxn modelId="{2B50FD2C-7B10-8C45-8583-A5DD094A16EA}" type="presParOf" srcId="{993D5675-A42D-5B4B-9142-F1EEFC2D356A}" destId="{6F1A62DB-C248-2943-A917-B46F01AF03FB}" srcOrd="15" destOrd="0" presId="urn:microsoft.com/office/officeart/2008/layout/LinedList"/>
    <dgm:cxn modelId="{3F740710-5A88-5240-A0B6-13CBEFD59102}" type="presParOf" srcId="{6F1A62DB-C248-2943-A917-B46F01AF03FB}" destId="{0ABED10D-038A-B14C-A63C-4B38CE997F56}" srcOrd="0" destOrd="0" presId="urn:microsoft.com/office/officeart/2008/layout/LinedList"/>
    <dgm:cxn modelId="{CB21CAA4-3420-114F-B832-D1941B0E9C27}" type="presParOf" srcId="{6F1A62DB-C248-2943-A917-B46F01AF03FB}" destId="{1D210CE4-0544-364C-A816-C02517CB7E9D}" srcOrd="1" destOrd="0" presId="urn:microsoft.com/office/officeart/2008/layout/LinedList"/>
    <dgm:cxn modelId="{02787B6C-DAFC-D147-919C-DA9EE4B9CEE2}" type="presParOf" srcId="{993D5675-A42D-5B4B-9142-F1EEFC2D356A}" destId="{DC7B5366-FBF9-F343-A0E8-48D11EF75D3B}" srcOrd="16" destOrd="0" presId="urn:microsoft.com/office/officeart/2008/layout/LinedList"/>
    <dgm:cxn modelId="{8256AC7D-8707-344B-B041-8EB71C7D0B63}" type="presParOf" srcId="{993D5675-A42D-5B4B-9142-F1EEFC2D356A}" destId="{C5211E4F-3F9E-B845-B78B-ADC11B4C5B86}" srcOrd="17" destOrd="0" presId="urn:microsoft.com/office/officeart/2008/layout/LinedList"/>
    <dgm:cxn modelId="{23A8B7F5-9FD9-CE46-B385-43FFFE1CD2F6}" type="presParOf" srcId="{C5211E4F-3F9E-B845-B78B-ADC11B4C5B86}" destId="{5471138C-ED51-1648-9F3D-A3DDF27EE6AC}" srcOrd="0" destOrd="0" presId="urn:microsoft.com/office/officeart/2008/layout/LinedList"/>
    <dgm:cxn modelId="{85FB6982-1F07-3A4F-B893-846C270A6E5D}" type="presParOf" srcId="{C5211E4F-3F9E-B845-B78B-ADC11B4C5B86}" destId="{37523A36-E616-FE45-B983-5B6A76E366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514AA-4586-7343-9622-7351FB13BF6A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D1CF252-5D03-4048-8897-47278592432B}">
      <dsp:nvSpPr>
        <dsp:cNvPr id="0" name=""/>
        <dsp:cNvSpPr/>
      </dsp:nvSpPr>
      <dsp:spPr>
        <a:xfrm>
          <a:off x="0" y="531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Parts I used in my project</a:t>
          </a:r>
        </a:p>
      </dsp:txBody>
      <dsp:txXfrm>
        <a:off x="0" y="531"/>
        <a:ext cx="10515600" cy="483363"/>
      </dsp:txXfrm>
    </dsp:sp>
    <dsp:sp modelId="{BBEDE9AE-D883-AB48-9415-829849986F09}">
      <dsp:nvSpPr>
        <dsp:cNvPr id="0" name=""/>
        <dsp:cNvSpPr/>
      </dsp:nvSpPr>
      <dsp:spPr>
        <a:xfrm>
          <a:off x="0" y="483895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844818"/>
                <a:satOff val="-2177"/>
                <a:lumOff val="-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44818"/>
                <a:satOff val="-2177"/>
                <a:lumOff val="-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44818"/>
                <a:satOff val="-2177"/>
                <a:lumOff val="-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C17AD5-CCFA-4140-9EF5-4B3071F1D08D}">
      <dsp:nvSpPr>
        <dsp:cNvPr id="0" name=""/>
        <dsp:cNvSpPr/>
      </dsp:nvSpPr>
      <dsp:spPr>
        <a:xfrm>
          <a:off x="0" y="483895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Why I picked these parts?</a:t>
          </a:r>
        </a:p>
      </dsp:txBody>
      <dsp:txXfrm>
        <a:off x="0" y="483895"/>
        <a:ext cx="10515600" cy="483363"/>
      </dsp:txXfrm>
    </dsp:sp>
    <dsp:sp modelId="{275E0F26-88D8-B04B-B3BA-460303459E7A}">
      <dsp:nvSpPr>
        <dsp:cNvPr id="0" name=""/>
        <dsp:cNvSpPr/>
      </dsp:nvSpPr>
      <dsp:spPr>
        <a:xfrm>
          <a:off x="0" y="967259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ADC17F-7E91-7C47-9B53-062810122041}">
      <dsp:nvSpPr>
        <dsp:cNvPr id="0" name=""/>
        <dsp:cNvSpPr/>
      </dsp:nvSpPr>
      <dsp:spPr>
        <a:xfrm>
          <a:off x="0" y="967259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 Features</a:t>
          </a:r>
        </a:p>
      </dsp:txBody>
      <dsp:txXfrm>
        <a:off x="0" y="967259"/>
        <a:ext cx="10515600" cy="483363"/>
      </dsp:txXfrm>
    </dsp:sp>
    <dsp:sp modelId="{A9F870F9-D257-B140-90EA-08633B97E65B}">
      <dsp:nvSpPr>
        <dsp:cNvPr id="0" name=""/>
        <dsp:cNvSpPr/>
      </dsp:nvSpPr>
      <dsp:spPr>
        <a:xfrm>
          <a:off x="0" y="1450623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2534453"/>
                <a:satOff val="-6532"/>
                <a:lumOff val="-4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534453"/>
                <a:satOff val="-6532"/>
                <a:lumOff val="-4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534453"/>
                <a:satOff val="-6532"/>
                <a:lumOff val="-4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392A578-0AFD-0F46-91D8-B3ACA5459477}">
      <dsp:nvSpPr>
        <dsp:cNvPr id="0" name=""/>
        <dsp:cNvSpPr/>
      </dsp:nvSpPr>
      <dsp:spPr>
        <a:xfrm>
          <a:off x="0" y="1450623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Control servo motor using Blynk App</a:t>
          </a:r>
        </a:p>
      </dsp:txBody>
      <dsp:txXfrm>
        <a:off x="0" y="1450623"/>
        <a:ext cx="10515600" cy="483363"/>
      </dsp:txXfrm>
    </dsp:sp>
    <dsp:sp modelId="{436A2941-D84A-3348-9432-35BFD06B60A7}">
      <dsp:nvSpPr>
        <dsp:cNvPr id="0" name=""/>
        <dsp:cNvSpPr/>
      </dsp:nvSpPr>
      <dsp:spPr>
        <a:xfrm>
          <a:off x="0" y="1933987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3B0175-9202-FB4C-8197-12B323A517D1}">
      <dsp:nvSpPr>
        <dsp:cNvPr id="0" name=""/>
        <dsp:cNvSpPr/>
      </dsp:nvSpPr>
      <dsp:spPr>
        <a:xfrm>
          <a:off x="0" y="1933987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 of Virtual pins </a:t>
          </a:r>
        </a:p>
      </dsp:txBody>
      <dsp:txXfrm>
        <a:off x="0" y="1933987"/>
        <a:ext cx="10515600" cy="483363"/>
      </dsp:txXfrm>
    </dsp:sp>
    <dsp:sp modelId="{3B3CD20C-B382-194F-84AE-A316403B936D}">
      <dsp:nvSpPr>
        <dsp:cNvPr id="0" name=""/>
        <dsp:cNvSpPr/>
      </dsp:nvSpPr>
      <dsp:spPr>
        <a:xfrm>
          <a:off x="0" y="2417350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4224089"/>
                <a:satOff val="-10887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224089"/>
                <a:satOff val="-10887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224089"/>
                <a:satOff val="-10887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B39808-6092-7C44-A0F1-2BD878C2E255}">
      <dsp:nvSpPr>
        <dsp:cNvPr id="0" name=""/>
        <dsp:cNvSpPr/>
      </dsp:nvSpPr>
      <dsp:spPr>
        <a:xfrm>
          <a:off x="0" y="2417350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Motion sensor</a:t>
          </a:r>
        </a:p>
      </dsp:txBody>
      <dsp:txXfrm>
        <a:off x="0" y="2417350"/>
        <a:ext cx="10515600" cy="483363"/>
      </dsp:txXfrm>
    </dsp:sp>
    <dsp:sp modelId="{38142F67-89E1-2B4A-9C3F-516D8691DB2B}">
      <dsp:nvSpPr>
        <dsp:cNvPr id="0" name=""/>
        <dsp:cNvSpPr/>
      </dsp:nvSpPr>
      <dsp:spPr>
        <a:xfrm>
          <a:off x="0" y="2900714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E5581F-DAAB-1B4C-8372-83695545F299}">
      <dsp:nvSpPr>
        <dsp:cNvPr id="0" name=""/>
        <dsp:cNvSpPr/>
      </dsp:nvSpPr>
      <dsp:spPr>
        <a:xfrm>
          <a:off x="0" y="2900714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Virtual LED </a:t>
          </a:r>
        </a:p>
      </dsp:txBody>
      <dsp:txXfrm>
        <a:off x="0" y="2900714"/>
        <a:ext cx="10515600" cy="483363"/>
      </dsp:txXfrm>
    </dsp:sp>
    <dsp:sp modelId="{6C3EDA67-32CB-1646-9701-0741B4A59F6A}">
      <dsp:nvSpPr>
        <dsp:cNvPr id="0" name=""/>
        <dsp:cNvSpPr/>
      </dsp:nvSpPr>
      <dsp:spPr>
        <a:xfrm>
          <a:off x="0" y="3384078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5913725"/>
                <a:satOff val="-15242"/>
                <a:lumOff val="-10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913725"/>
                <a:satOff val="-15242"/>
                <a:lumOff val="-10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913725"/>
                <a:satOff val="-15242"/>
                <a:lumOff val="-10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ABED10D-038A-B14C-A63C-4B38CE997F56}">
      <dsp:nvSpPr>
        <dsp:cNvPr id="0" name=""/>
        <dsp:cNvSpPr/>
      </dsp:nvSpPr>
      <dsp:spPr>
        <a:xfrm>
          <a:off x="0" y="3384078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Future Ideas</a:t>
          </a:r>
        </a:p>
      </dsp:txBody>
      <dsp:txXfrm>
        <a:off x="0" y="3384078"/>
        <a:ext cx="10515600" cy="483363"/>
      </dsp:txXfrm>
    </dsp:sp>
    <dsp:sp modelId="{DC7B5366-FBF9-F343-A0E8-48D11EF75D3B}">
      <dsp:nvSpPr>
        <dsp:cNvPr id="0" name=""/>
        <dsp:cNvSpPr/>
      </dsp:nvSpPr>
      <dsp:spPr>
        <a:xfrm>
          <a:off x="0" y="3867442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71138C-ED51-1648-9F3D-A3DDF27EE6AC}">
      <dsp:nvSpPr>
        <dsp:cNvPr id="0" name=""/>
        <dsp:cNvSpPr/>
      </dsp:nvSpPr>
      <dsp:spPr>
        <a:xfrm>
          <a:off x="0" y="3867442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Summary</a:t>
          </a:r>
        </a:p>
      </dsp:txBody>
      <dsp:txXfrm>
        <a:off x="0" y="3867442"/>
        <a:ext cx="10515600" cy="483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5251-EC1E-0149-8301-FAB056103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D41AA-AAE4-3F41-8132-7E2A521FD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25AA3-5253-6248-B219-7BAA52CE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3225E-8A21-7D49-A08B-4C4C0D75A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B9B09-8D83-DC47-ABCC-76D7F2B6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4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73FC-DC88-9C47-9C7F-A0FDF16B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33FF2-5470-2440-9876-32BEEA003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63EBD-5E0E-CF45-89F3-975F0F7F7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0E57A-28DF-8948-A826-34189093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21C88-1C44-C44E-BB89-23C8AA038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9F00ED-582E-9D49-A25E-C4CB8AFD8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CD915-1304-0E4A-957A-19D434155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49C94-C05E-E74D-ACD5-5F4E85CA3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74D80-DFEE-EC41-9835-4DA9E196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5926-BFC7-2249-B957-25CBCE46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C85C-FBD7-2447-AE75-69C022DF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70C63-6C5F-FF49-9C2E-E20AFB071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7042-867E-FD47-91FC-B349F467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31A92-5D3B-A24C-A70D-335370EDC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CCDF3-08CC-7D49-AE64-41BFFF6D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4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7009-485D-0F4D-806F-9895AC9E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71EC1-72FA-E84C-B872-B0464C2DA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3283B-51D9-564A-AFC4-0DAC0D52D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99F66-8453-3F42-A203-7B4B9AE6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D6D7C-672A-4B4D-845D-03BDC132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1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199F-336D-AF41-981E-49BEF35E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958A-74E5-6744-AAA3-C021CA1F9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C4628-C6FF-5442-89B3-301B21706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7BEE9-56E8-BB4D-AE83-8438BA1D9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C4AE0-F356-EA47-A0F7-2A781F7B7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BF816-35F4-8F44-A6AE-3F1FF972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9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99C1-70FD-DD43-93C1-2AE43F84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9A2BA-C215-BD4B-995C-FF5AEB983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CF0D9-EFE5-C441-8A88-98D3FA4E9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3059B-1902-B941-AF04-748F1A5FF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02859-BCED-5044-AD8D-6AA1918C2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962928-74B7-A44D-A1B8-2149F6108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C2A8AA-4333-7F49-8150-C785AD25A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5C08A-4EE2-BD40-B3B9-9311235B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0430-347F-974F-B67B-C7EEE8A0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2D0F7-5484-E342-958B-2840C2CC1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A2DEA-BED5-F144-AEA3-F4389117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89726-30CA-714C-B041-047374AB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C9B8F5-0C4C-894C-BF52-516134012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3AB0F-CDC5-8F49-996A-750C027DD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A46AF-0533-8642-86F2-42C85934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2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CFE7-6542-CB4E-8B77-E8436A26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D3611-0946-1C4F-BC87-44139B18D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DD295-4C1A-C443-A436-15DA0C921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7C31D-75D0-854B-950B-47676D7E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C97F5-8A56-B149-8495-5991767B3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594BD-74C6-804A-8BA7-D7A64F25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0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709C-05A1-6240-B194-8648D803D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3424E-B298-F546-9119-79C42C829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A902D-2536-434C-833B-51624FBD6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8C84B-9E37-E64E-AC2E-BDFD0087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88808-0861-5147-B5CB-555C831F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A2FCB-8C70-B044-898C-935A1A95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5CA44E-5F51-D146-B523-8269DDB2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6DA4-81E5-A145-8D3E-7006DD334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49EFC-3715-2541-A565-95F4CBB2C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F9FA4-8434-274C-B0C2-29EAAC99AB21}" type="datetimeFigureOut">
              <a:rPr lang="en-US" smtClean="0"/>
              <a:t>5/14/22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A9B14-C5EC-AD43-A913-462C0BCE5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6967B-D56A-8C40-B5AB-68BD9534E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E4C9-612F-B24C-96B5-515B72BCD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7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3796E02-59E7-4F88-B2DD-21B539B83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AF563D-E130-4C2A-921F-3B1A31BB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A264C72-A571-4CB8-A0B2-3BACB13D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32DB4D3-5824-4E31-9EE2-BCEE633B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499C8B-B0A8-F440-9FBC-19B14226F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076" y="574304"/>
            <a:ext cx="10033724" cy="4649986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sz="7200"/>
              <a:t>The Smart Dispenser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7929D-BD34-3A4D-AB15-C68253F32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2201" y="5267321"/>
            <a:ext cx="10007600" cy="736057"/>
          </a:xfrm>
        </p:spPr>
        <p:txBody>
          <a:bodyPr wrap="square" anchor="t">
            <a:normAutofit/>
          </a:bodyPr>
          <a:lstStyle/>
          <a:p>
            <a:pPr algn="l"/>
            <a:r>
              <a:rPr lang="en-US" sz="4000">
                <a:solidFill>
                  <a:schemeClr val="tx1">
                    <a:alpha val="60000"/>
                  </a:schemeClr>
                </a:solidFill>
              </a:rPr>
              <a:t>By Daniel Lawton</a:t>
            </a:r>
          </a:p>
        </p:txBody>
      </p:sp>
    </p:spTree>
    <p:extLst>
      <p:ext uri="{BB962C8B-B14F-4D97-AF65-F5344CB8AC3E}">
        <p14:creationId xmlns:p14="http://schemas.microsoft.com/office/powerpoint/2010/main" val="169275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20F2D78-389E-493E-8825-332BBB6CA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67F19C3-C09C-4B70-8306-E0ACF405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1DC4A20-F1FA-4CA9-BCEC-949F9F4A7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A7C81C7-8023-46F2-BA0F-B2E785DBE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FF5197-785F-7541-AE8B-FC1BA7AB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1018800"/>
            <a:ext cx="2951163" cy="824400"/>
          </a:xfrm>
        </p:spPr>
        <p:txBody>
          <a:bodyPr anchor="t">
            <a:normAutofit/>
          </a:bodyPr>
          <a:lstStyle/>
          <a:p>
            <a:endParaRPr lang="en-US" sz="2200" dirty="0"/>
          </a:p>
        </p:txBody>
      </p:sp>
      <p:pic>
        <p:nvPicPr>
          <p:cNvPr id="3074" name="Picture 2" descr="Blynk Node connection">
            <a:extLst>
              <a:ext uri="{FF2B5EF4-FFF2-40B4-BE49-F238E27FC236}">
                <a16:creationId xmlns:a16="http://schemas.microsoft.com/office/drawing/2014/main" id="{D17BDBE7-F5A8-8940-BFB1-5E148DB37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458" y="2500311"/>
            <a:ext cx="4312167" cy="3128963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17246-028B-3546-ABFC-F6298B71D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625" y="907143"/>
            <a:ext cx="6734175" cy="492034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tx1">
                    <a:alpha val="60000"/>
                  </a:schemeClr>
                </a:solidFill>
              </a:rPr>
              <a:t>Using Blynk I could easily connect my servomotor to the raspberry Pi and through Linux terminal create a script of code and run it.</a:t>
            </a:r>
          </a:p>
          <a:p>
            <a:endParaRPr lang="en-US" sz="4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4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4000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>
              <a:buNone/>
            </a:pPr>
            <a:endParaRPr lang="en-US" sz="40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15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4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92C1C-9CAC-0641-8692-7D7E51050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sz="4000" dirty="0"/>
              <a:t> Blynk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2960C-03E6-AF45-947C-F2236545D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 dirty="0"/>
              <a:t>Blynk is an IoT platform which allows users to develop interfaces that control and monitor your Hardware projects through the cloud.</a:t>
            </a:r>
          </a:p>
          <a:p>
            <a:endParaRPr lang="en-US" sz="2000" dirty="0"/>
          </a:p>
          <a:p>
            <a:r>
              <a:rPr lang="en-US" sz="2000" dirty="0"/>
              <a:t>With my idea of controlling the servo motor through my phone, Blynk was a perfect tool to achieve this.</a:t>
            </a:r>
          </a:p>
          <a:p>
            <a:endParaRPr lang="en-US" sz="2000" dirty="0"/>
          </a:p>
          <a:p>
            <a:r>
              <a:rPr lang="en-US" sz="2000" dirty="0"/>
              <a:t>With a built-in app available on android, it allowed me to control my servo motor through </a:t>
            </a:r>
            <a:r>
              <a:rPr lang="en-US" sz="2000" dirty="0" err="1"/>
              <a:t>Blynks</a:t>
            </a:r>
            <a:r>
              <a:rPr lang="en-US" sz="2000" dirty="0"/>
              <a:t> compatibility with raspberry Pi.</a:t>
            </a:r>
          </a:p>
        </p:txBody>
      </p:sp>
      <p:pic>
        <p:nvPicPr>
          <p:cNvPr id="27" name="Picture 2" descr="Blynk Node connection">
            <a:extLst>
              <a:ext uri="{FF2B5EF4-FFF2-40B4-BE49-F238E27FC236}">
                <a16:creationId xmlns:a16="http://schemas.microsoft.com/office/drawing/2014/main" id="{D369B45A-C76B-0C4F-9A60-835DE324A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7524" y="502805"/>
            <a:ext cx="4810874" cy="196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ntrol an Arduino with Your Smartphone via Blynk | Make:">
            <a:extLst>
              <a:ext uri="{FF2B5EF4-FFF2-40B4-BE49-F238E27FC236}">
                <a16:creationId xmlns:a16="http://schemas.microsoft.com/office/drawing/2014/main" id="{1D80F6E0-2BEB-D444-80BD-2DE29B90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2" b="19128"/>
          <a:stretch/>
        </p:blipFill>
        <p:spPr bwMode="auto">
          <a:xfrm>
            <a:off x="7187519" y="3178001"/>
            <a:ext cx="4810874" cy="27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43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03F5-B43D-0F46-AE70-057BE85B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would do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3B6D1-960B-5D4F-B953-E8498344C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problem in the completion of this project was trying to narrow down the core functions I wanted as the features of this project.</a:t>
            </a:r>
          </a:p>
          <a:p>
            <a:endParaRPr lang="en-US" dirty="0"/>
          </a:p>
          <a:p>
            <a:r>
              <a:rPr lang="en-US" dirty="0"/>
              <a:t>I would try use GitHub in a much more regular basis, creating a repository with constant updates to help prevent backtracking if code stopped working.</a:t>
            </a:r>
          </a:p>
          <a:p>
            <a:endParaRPr lang="en-US" dirty="0"/>
          </a:p>
          <a:p>
            <a:r>
              <a:rPr lang="en-US" dirty="0"/>
              <a:t>Have solid version control throughout the project.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21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9B00-7AB6-A44D-8E99-AC03295B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11265-3371-AB4E-BBD3-97870D42D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only skimming the surface of IOT and seeing the ever more increasing importance of how it acts as the backbone of almost all modern technologies being released.</a:t>
            </a:r>
          </a:p>
          <a:p>
            <a:endParaRPr lang="en-US" dirty="0"/>
          </a:p>
          <a:p>
            <a:r>
              <a:rPr lang="en-US" dirty="0"/>
              <a:t>I see now how instrumental autonomy is and the endless uses it has for all aspects of life.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99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C4A3-8D6E-5A43-A684-E0D47512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B187-D8C0-1B4B-95FE-68F79E3B8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131246-7A5E-F05F-C90A-2FF2B9E19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838" r="9091" b="29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73E8A-6DA6-644A-B1F6-0632115E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66D975-FE22-BDE5-4873-47D1A1AA7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9339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731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3">
            <a:extLst>
              <a:ext uri="{FF2B5EF4-FFF2-40B4-BE49-F238E27FC236}">
                <a16:creationId xmlns:a16="http://schemas.microsoft.com/office/drawing/2014/main" id="{77362FF4-1642-4413-A720-56067C686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42B97C-FBED-4E47-9163-9E564567D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br>
              <a:rPr lang="en-US" sz="2200" dirty="0"/>
            </a:br>
            <a:r>
              <a:rPr lang="en-US" sz="2200" dirty="0"/>
              <a:t>Parts I used in my project</a:t>
            </a:r>
          </a:p>
        </p:txBody>
      </p:sp>
      <p:pic>
        <p:nvPicPr>
          <p:cNvPr id="11" name="Picture 4" descr="Colourful wires">
            <a:extLst>
              <a:ext uri="{FF2B5EF4-FFF2-40B4-BE49-F238E27FC236}">
                <a16:creationId xmlns:a16="http://schemas.microsoft.com/office/drawing/2014/main" id="{8CA1C6DF-E555-3A1A-D3D8-9F723765D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4" b="-2"/>
          <a:stretch/>
        </p:blipFill>
        <p:spPr>
          <a:xfrm>
            <a:off x="549277" y="2133600"/>
            <a:ext cx="7202485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57E6-1E5B-5A45-BF29-4672F254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Raspberry Pi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Servo motor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PIR Motion Sensor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Blynk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Jumper wires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39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F277940B-7F30-4A86-B577-C158694B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73A085-5F55-6B4D-B732-48B3ED63D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018723"/>
            <a:ext cx="2952750" cy="825951"/>
          </a:xfrm>
        </p:spPr>
        <p:txBody>
          <a:bodyPr anchor="t">
            <a:normAutofit/>
          </a:bodyPr>
          <a:lstStyle/>
          <a:p>
            <a:br>
              <a:rPr lang="en-US" sz="2000" dirty="0"/>
            </a:br>
            <a:r>
              <a:rPr lang="en-US" sz="2000" dirty="0"/>
              <a:t>Why I picked these parts?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E486-3B11-C14F-A98B-5C7DA09BE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13" y="2031999"/>
            <a:ext cx="2952750" cy="3783015"/>
          </a:xfrm>
        </p:spPr>
        <p:txBody>
          <a:bodyPr anchor="t">
            <a:normAutofit lnSpcReduction="10000"/>
          </a:bodyPr>
          <a:lstStyle/>
          <a:p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Raspberry Pi</a:t>
            </a:r>
          </a:p>
          <a:p>
            <a:pPr>
              <a:buFont typeface="Wingdings" pitchFamily="2" charset="2"/>
              <a:buChar char="§"/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</a:rPr>
              <a:t>Small, low-cost computer with a ton of compatibility, already have experience using the Raspberry Pi.</a:t>
            </a: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Servo motor</a:t>
            </a:r>
          </a:p>
          <a:p>
            <a:pPr>
              <a:buFont typeface="Wingdings" pitchFamily="2" charset="2"/>
              <a:buChar char="§"/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</a:rPr>
              <a:t>Easy to use perfect for prototyping ideas.             </a:t>
            </a: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Blynk</a:t>
            </a:r>
          </a:p>
          <a:p>
            <a:pPr>
              <a:buFont typeface="Wingdings" pitchFamily="2" charset="2"/>
              <a:buChar char="§"/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</a:rPr>
              <a:t>Blynk promotes an open IOT platform with a wide variety of compatibility, being ideal for a project.</a:t>
            </a: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Motion Sensor</a:t>
            </a:r>
          </a:p>
          <a:p>
            <a:pPr>
              <a:buFont typeface="Wingdings" pitchFamily="2" charset="2"/>
              <a:buChar char="§"/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</a:rPr>
              <a:t>Extra feature to project adds a little more depth to project.</a:t>
            </a: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11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Picture 4" descr="Download Blynk - IoT for Arduino, ESP8266/32, Raspberry Pi Free for Android  - Blynk - IoT for Arduino, ESP8266/32, Raspberry Pi APK Download -  STEPrimo.com">
            <a:extLst>
              <a:ext uri="{FF2B5EF4-FFF2-40B4-BE49-F238E27FC236}">
                <a16:creationId xmlns:a16="http://schemas.microsoft.com/office/drawing/2014/main" id="{44367C70-F534-4844-AB20-46F1267A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1399" y="1087043"/>
            <a:ext cx="2249975" cy="2249975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aspberry Pi Logo Vector (SVG, PDF, Ai, EPS, CDR) Free Download -  Logowik.com">
            <a:extLst>
              <a:ext uri="{FF2B5EF4-FFF2-40B4-BE49-F238E27FC236}">
                <a16:creationId xmlns:a16="http://schemas.microsoft.com/office/drawing/2014/main" id="{62C308D4-DF39-BD4A-96CA-29DCD0433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6651" y="1087018"/>
            <a:ext cx="3000000" cy="2250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ow to Use a Servo Motor - Arduino Project Hub">
            <a:extLst>
              <a:ext uri="{FF2B5EF4-FFF2-40B4-BE49-F238E27FC236}">
                <a16:creationId xmlns:a16="http://schemas.microsoft.com/office/drawing/2014/main" id="{1B4BE6E6-8595-4A41-94B5-4F50E4BD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2597" y="3518975"/>
            <a:ext cx="3004054" cy="2250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IR Sensor: Overview, Applications and Projects - Latest Open Tech From  Seeed">
            <a:extLst>
              <a:ext uri="{FF2B5EF4-FFF2-40B4-BE49-F238E27FC236}">
                <a16:creationId xmlns:a16="http://schemas.microsoft.com/office/drawing/2014/main" id="{3B67D155-7A91-BC49-A9AB-CF2AA3E93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1387" y="3588738"/>
            <a:ext cx="3150000" cy="2110499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45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362FF4-1642-4413-A720-56067C686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4FB44B-5442-3C4D-9D89-EE645CAB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br>
              <a:rPr lang="en-US" sz="2200" dirty="0"/>
            </a:br>
            <a:r>
              <a:rPr lang="en-US" sz="2800" dirty="0"/>
              <a:t>Project features</a:t>
            </a: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A58B8CC2-3F38-D451-B244-28897ADDC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" r="-1" b="480"/>
          <a:stretch/>
        </p:blipFill>
        <p:spPr>
          <a:xfrm>
            <a:off x="549276" y="1669294"/>
            <a:ext cx="7202485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FFCEB-465F-2544-AEC5-9E158D6A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Control servo motor using virtual button.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Motion sensor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Virtual LED notification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3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20F2D78-389E-493E-8825-332BBB6CA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7F19C3-C09C-4B70-8306-E0ACF405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DC4A20-F1FA-4CA9-BCEC-949F9F4A7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7C81C7-8023-46F2-BA0F-B2E785DBE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DC9C36-B88C-EC42-A42B-D7411191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081" y="907143"/>
            <a:ext cx="2951163" cy="936057"/>
          </a:xfrm>
        </p:spPr>
        <p:txBody>
          <a:bodyPr anchor="t">
            <a:normAutofit/>
          </a:bodyPr>
          <a:lstStyle/>
          <a:p>
            <a:pPr algn="ctr"/>
            <a:r>
              <a:rPr lang="en-US" sz="2400" dirty="0"/>
              <a:t>Control servo motor using Blynk app</a:t>
            </a:r>
          </a:p>
        </p:txBody>
      </p:sp>
      <p:pic>
        <p:nvPicPr>
          <p:cNvPr id="4" name="Picture 2" descr="Control an Arduino with Your Smartphone via Blynk | Make:">
            <a:extLst>
              <a:ext uri="{FF2B5EF4-FFF2-40B4-BE49-F238E27FC236}">
                <a16:creationId xmlns:a16="http://schemas.microsoft.com/office/drawing/2014/main" id="{479A0A71-2CF7-974C-915D-1B37932BE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2" b="19128"/>
          <a:stretch/>
        </p:blipFill>
        <p:spPr bwMode="auto">
          <a:xfrm>
            <a:off x="265304" y="1843200"/>
            <a:ext cx="4160718" cy="2339974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1B9F1-DC14-E34A-B5F1-5ED196D1A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625" y="907143"/>
            <a:ext cx="6734175" cy="4920344"/>
          </a:xfrm>
        </p:spPr>
        <p:txBody>
          <a:bodyPr anchor="t">
            <a:normAutofit/>
          </a:bodyPr>
          <a:lstStyle/>
          <a:p>
            <a:endParaRPr lang="en-US" sz="22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2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200" dirty="0">
                <a:solidFill>
                  <a:schemeClr val="tx1">
                    <a:alpha val="60000"/>
                  </a:schemeClr>
                </a:solidFill>
              </a:rPr>
              <a:t>With my idea of controlling the servo motor through my phone, Blynk was a perfect tool to achieve this.</a:t>
            </a:r>
          </a:p>
          <a:p>
            <a:endParaRPr lang="en-US" sz="22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200" dirty="0">
                <a:solidFill>
                  <a:schemeClr val="tx1">
                    <a:alpha val="60000"/>
                  </a:schemeClr>
                </a:solidFill>
              </a:rPr>
              <a:t>With a built-in app available on android, it allowed me to control my servo motor through Blynk’s compatibility with the raspberry Pi.</a:t>
            </a:r>
          </a:p>
          <a:p>
            <a:endParaRPr lang="en-US" sz="22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200" dirty="0">
                <a:solidFill>
                  <a:schemeClr val="tx1">
                    <a:alpha val="60000"/>
                  </a:schemeClr>
                </a:solidFill>
              </a:rPr>
              <a:t>Using Blynk I could easily connect my servomotor to the raspberry Pi and through Linux terminal create a script of code to give commands to the App</a:t>
            </a:r>
          </a:p>
          <a:p>
            <a:endParaRPr lang="en-US" sz="25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3" name="Picture 2" descr="Blynk Node connection">
            <a:extLst>
              <a:ext uri="{FF2B5EF4-FFF2-40B4-BE49-F238E27FC236}">
                <a16:creationId xmlns:a16="http://schemas.microsoft.com/office/drawing/2014/main" id="{98CC5822-E5E4-824C-B759-1FACC2E03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54" y="4348208"/>
            <a:ext cx="4426023" cy="180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4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A3B8E8-8B6F-42FE-A423-AD8A638A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E61790-5D26-954F-9556-C6D4F0D55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br>
              <a:rPr lang="en-US" sz="2200" dirty="0"/>
            </a:br>
            <a:r>
              <a:rPr lang="en-US" sz="2200" dirty="0"/>
              <a:t>Use of Virtual Pins</a:t>
            </a:r>
          </a:p>
        </p:txBody>
      </p:sp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D2EAAF3-E2CC-4145-8728-757D7A03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244" y="2133600"/>
            <a:ext cx="1929975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EADEA-2300-6C46-92E5-F70C0A868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Virtual Pins are used by Blynk to exchange data between your Blynk app and the hardware you are using.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Picture 6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EFC4D51F-9BFF-324C-B454-34A24568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356" y="2133600"/>
            <a:ext cx="1929735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8C53E25-CADB-8647-B8F1-EBF8D45E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68" y="2133600"/>
            <a:ext cx="1929735" cy="41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4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E422339-2F71-4CA5-9807-D908FDA67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965E53-5B01-A84E-96F6-C175807F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br>
              <a:rPr lang="en-US" sz="2200" dirty="0"/>
            </a:br>
            <a:r>
              <a:rPr lang="en-US" sz="2200" dirty="0"/>
              <a:t>Motion sensor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7" name="Picture 6" descr="A picture containing indoor, dark, light&#10;&#10;Description automatically generated">
            <a:extLst>
              <a:ext uri="{FF2B5EF4-FFF2-40B4-BE49-F238E27FC236}">
                <a16:creationId xmlns:a16="http://schemas.microsoft.com/office/drawing/2014/main" id="{856BF065-88B9-A540-BF1C-CEBA5F46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10563" y="2657875"/>
            <a:ext cx="4172400" cy="31293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2D7CD-B9FB-5943-9C6D-E01B01ABC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 PIR motion senser was connected to the raspberry Pi using jumper wires. 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Using Nano text editor in terminal The script was developed with the objective to cause the servo motor to move when the motion sensor detects motion.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0E6295B5-6E23-E646-9B86-7520B224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8437" y="2655215"/>
            <a:ext cx="4172921" cy="312969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19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AE422339-2F71-4CA5-9807-D908FDA67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5B0FB5-7DDF-1740-B286-F450357B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br>
              <a:rPr lang="en-US" sz="2200" dirty="0"/>
            </a:br>
            <a:r>
              <a:rPr lang="en-US" sz="2200" dirty="0"/>
              <a:t>Virtual LED 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1B3149F-13FA-5B41-B470-EF169D745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1" r="1" b="2794"/>
          <a:stretch/>
        </p:blipFill>
        <p:spPr>
          <a:xfrm>
            <a:off x="4891985" y="2136325"/>
            <a:ext cx="2209555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DFF95-3092-4F46-81DA-3C536EB69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Using Blynk I Created a Virtual LED which when motion was detected,  will change colour.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Like for the On/Off Button you pick a Virtual Pin in the DataStream and add it to a widget in this case the LED widget.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74FDF198-B570-E545-BB53-F125C57F8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67" r="1" b="1570"/>
          <a:stretch/>
        </p:blipFill>
        <p:spPr>
          <a:xfrm>
            <a:off x="1190130" y="2133600"/>
            <a:ext cx="2229538" cy="417292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210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3704</TotalTime>
  <Words>549</Words>
  <Application>Microsoft Macintosh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The Smart Dispenser</vt:lpstr>
      <vt:lpstr>Contents</vt:lpstr>
      <vt:lpstr> Parts I used in my project</vt:lpstr>
      <vt:lpstr> Why I picked these parts?</vt:lpstr>
      <vt:lpstr> Project features</vt:lpstr>
      <vt:lpstr>Control servo motor using Blynk app</vt:lpstr>
      <vt:lpstr> Use of Virtual Pins</vt:lpstr>
      <vt:lpstr> Motion sensor </vt:lpstr>
      <vt:lpstr> Virtual LED  </vt:lpstr>
      <vt:lpstr>PowerPoint Presentation</vt:lpstr>
      <vt:lpstr> Blynk</vt:lpstr>
      <vt:lpstr>What I would do different?</vt:lpstr>
      <vt:lpstr>Final Thoughts</vt:lpstr>
      <vt:lpstr>Python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Smart Dispenser</dc:title>
  <dc:creator>Daniel Lawton</dc:creator>
  <cp:lastModifiedBy>Daniel Lawton</cp:lastModifiedBy>
  <cp:revision>1</cp:revision>
  <dcterms:created xsi:type="dcterms:W3CDTF">2022-05-14T20:17:01Z</dcterms:created>
  <dcterms:modified xsi:type="dcterms:W3CDTF">2022-05-17T10:01:26Z</dcterms:modified>
</cp:coreProperties>
</file>